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57" r:id="rId4"/>
    <p:sldId id="289" r:id="rId5"/>
    <p:sldId id="290" r:id="rId6"/>
    <p:sldId id="291" r:id="rId7"/>
  </p:sldIdLst>
  <p:sldSz cx="9144000" cy="514191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orient="horz" pos="168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6B1"/>
    <a:srgbClr val="FFF2D2"/>
    <a:srgbClr val="66C6C2"/>
    <a:srgbClr val="FF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2" d="100"/>
          <a:sy n="102" d="100"/>
        </p:scale>
        <p:origin x="898" y="67"/>
      </p:cViewPr>
      <p:guideLst>
        <p:guide orient="horz" pos="1621"/>
        <p:guide orient="horz" pos="1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2023/10/13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2023/10/13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Click to edit Master title style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24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Click to edit Master </a:t>
            </a:r>
            <a:r>
              <a:rPr lang="zh-CN" altLang="zh-CN" dirty="0"/>
              <a:t>text</a:t>
            </a:r>
            <a:r>
              <a:rPr lang="zh-CN" altLang="en-US"/>
              <a:t> style</a:t>
            </a:r>
          </a:p>
          <a:p>
            <a:pPr lvl="1" indent="-285750"/>
            <a:r>
              <a:rPr lang="zh-CN" altLang="en-US"/>
              <a:t>Second level</a:t>
            </a:r>
          </a:p>
          <a:p>
            <a:pPr lvl="2" indent="-228600"/>
            <a:r>
              <a:rPr lang="zh-CN" altLang="en-US"/>
              <a:t>Third level</a:t>
            </a:r>
          </a:p>
          <a:p>
            <a:pPr lvl="3" indent="-228600"/>
            <a:r>
              <a:rPr lang="zh-CN" altLang="en-US"/>
              <a:t>Fourth level</a:t>
            </a:r>
          </a:p>
          <a:p>
            <a:pPr lvl="4" indent="-228600"/>
            <a:r>
              <a:rPr lang="zh-CN" altLang="en-US"/>
              <a:t>Fifth level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3125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3073"/>
          <p:cNvGrpSpPr/>
          <p:nvPr/>
        </p:nvGrpSpPr>
        <p:grpSpPr>
          <a:xfrm>
            <a:off x="-44450" y="3789363"/>
            <a:ext cx="9188450" cy="1352550"/>
            <a:chOff x="0" y="0"/>
            <a:chExt cx="5788" cy="852"/>
          </a:xfrm>
        </p:grpSpPr>
        <p:sp>
          <p:nvSpPr>
            <p:cNvPr id="4098" name="任意多边形 3074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9" name="任意多边形 3075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0" name="任意多边形 3076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任意多边形 3077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2" name="任意多边形 3078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任意多边形 3079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任意多边形 3080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任意多边形 3081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任意多边形 3082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任意多边形 3083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任意多边形 3084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任意多边形 3085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组合 3086"/>
          <p:cNvGrpSpPr/>
          <p:nvPr/>
        </p:nvGrpSpPr>
        <p:grpSpPr>
          <a:xfrm>
            <a:off x="2345055" y="2516505"/>
            <a:ext cx="4448810" cy="1310005"/>
            <a:chOff x="0" y="0"/>
            <a:chExt cx="2806" cy="436"/>
          </a:xfrm>
        </p:grpSpPr>
        <p:sp>
          <p:nvSpPr>
            <p:cNvPr id="4111" name="任意多边形 3087"/>
            <p:cNvSpPr/>
            <p:nvPr/>
          </p:nvSpPr>
          <p:spPr>
            <a:xfrm>
              <a:off x="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86" y="436"/>
                  </a:moveTo>
                  <a:lnTo>
                    <a:pt x="0" y="436"/>
                  </a:lnTo>
                  <a:lnTo>
                    <a:pt x="0" y="50"/>
                  </a:lnTo>
                  <a:lnTo>
                    <a:pt x="86" y="0"/>
                  </a:lnTo>
                  <a:lnTo>
                    <a:pt x="86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任意多边形 3088"/>
            <p:cNvSpPr/>
            <p:nvPr/>
          </p:nvSpPr>
          <p:spPr>
            <a:xfrm>
              <a:off x="272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0" y="436"/>
                  </a:moveTo>
                  <a:lnTo>
                    <a:pt x="86" y="436"/>
                  </a:lnTo>
                  <a:lnTo>
                    <a:pt x="86" y="50"/>
                  </a:lnTo>
                  <a:lnTo>
                    <a:pt x="0" y="0"/>
                  </a:lnTo>
                  <a:lnTo>
                    <a:pt x="0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矩形 3089"/>
            <p:cNvSpPr/>
            <p:nvPr/>
          </p:nvSpPr>
          <p:spPr>
            <a:xfrm>
              <a:off x="0" y="50"/>
              <a:ext cx="2806" cy="386"/>
            </a:xfrm>
            <a:prstGeom prst="rect">
              <a:avLst/>
            </a:prstGeom>
            <a:solidFill>
              <a:srgbClr val="66C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4114" name="任意多边形 3090"/>
          <p:cNvSpPr/>
          <p:nvPr/>
        </p:nvSpPr>
        <p:spPr>
          <a:xfrm>
            <a:off x="2486486" y="1492149"/>
            <a:ext cx="4181475" cy="1641475"/>
          </a:xfrm>
          <a:custGeom>
            <a:avLst/>
            <a:gdLst/>
            <a:ahLst/>
            <a:cxnLst/>
            <a:rect l="0" t="0" r="0" b="0"/>
            <a:pathLst>
              <a:path w="2634" h="1034">
                <a:moveTo>
                  <a:pt x="398" y="0"/>
                </a:moveTo>
                <a:lnTo>
                  <a:pt x="0" y="0"/>
                </a:lnTo>
                <a:lnTo>
                  <a:pt x="0" y="1034"/>
                </a:lnTo>
                <a:lnTo>
                  <a:pt x="2634" y="1034"/>
                </a:lnTo>
                <a:lnTo>
                  <a:pt x="2634" y="0"/>
                </a:lnTo>
                <a:lnTo>
                  <a:pt x="2236" y="0"/>
                </a:lnTo>
              </a:path>
            </a:pathLst>
          </a:custGeom>
          <a:noFill/>
          <a:ln w="6350" cap="flat" cmpd="sng">
            <a:solidFill>
              <a:srgbClr val="66C6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5" name="矩形 3091"/>
          <p:cNvSpPr/>
          <p:nvPr/>
        </p:nvSpPr>
        <p:spPr>
          <a:xfrm>
            <a:off x="3383439" y="2128838"/>
            <a:ext cx="2375535" cy="4457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29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ĐẠI lỘC QUÊ TÔI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16" name="矩形 3092"/>
          <p:cNvSpPr/>
          <p:nvPr/>
        </p:nvSpPr>
        <p:spPr>
          <a:xfrm>
            <a:off x="3060065" y="3031490"/>
            <a:ext cx="325120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VÕ ĐỨC VỮNG: C0923G1-JV101</a:t>
            </a:r>
          </a:p>
          <a:p>
            <a:pPr algn="ctr"/>
            <a:r>
              <a:rPr lang="en-US" altLang="zh-CN" sz="1400" b="1" dirty="0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CODEGYM ĐÀ NẴNG</a:t>
            </a:r>
          </a:p>
        </p:txBody>
      </p:sp>
      <p:sp>
        <p:nvSpPr>
          <p:cNvPr id="4117" name="矩形 3093"/>
          <p:cNvSpPr/>
          <p:nvPr/>
        </p:nvSpPr>
        <p:spPr>
          <a:xfrm>
            <a:off x="3314700" y="914400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en-US" sz="3600" dirty="0">
                <a:ln w="9525" cap="flat" cmpd="sng">
                  <a:solidFill>
                    <a:srgbClr val="66C6C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6C6C2"/>
                </a:solidFill>
                <a:latin typeface="Impact" panose="020B0806030902050204" pitchFamily="2" charset="0"/>
                <a:ea typeface="Impact" panose="020B0806030902050204" pitchFamily="2" charset="0"/>
              </a:rPr>
              <a:t>2023</a:t>
            </a:r>
          </a:p>
        </p:txBody>
      </p:sp>
      <p:sp>
        <p:nvSpPr>
          <p:cNvPr id="4118" name="矩形 3094"/>
          <p:cNvSpPr/>
          <p:nvPr/>
        </p:nvSpPr>
        <p:spPr>
          <a:xfrm>
            <a:off x="3314700" y="842963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en-US" sz="3600">
              <a:ln w="9525" cap="flat" cmpd="sng">
                <a:solidFill>
                  <a:srgbClr val="66C6C2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2D2"/>
              </a:solidFill>
              <a:latin typeface="Impact" panose="020B0806030902050204" pitchFamily="2" charset="0"/>
              <a:ea typeface="Impact" panose="020B08060309020502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组合 4097"/>
          <p:cNvGrpSpPr/>
          <p:nvPr/>
        </p:nvGrpSpPr>
        <p:grpSpPr>
          <a:xfrm rot="10800000">
            <a:off x="0" y="-454025"/>
            <a:ext cx="9188450" cy="1352550"/>
            <a:chOff x="0" y="0"/>
            <a:chExt cx="5788" cy="852"/>
          </a:xfrm>
        </p:grpSpPr>
        <p:sp>
          <p:nvSpPr>
            <p:cNvPr id="5122" name="任意多边形 4098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" name="任意多边形 4099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" name="任意多边形 4100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任意多边形 4101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任意多边形 4102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任意多边形 4103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任意多边形 4104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9" name="任意多边形 4105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" name="任意多边形 4106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1" name="任意多边形 4107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任意多边形 4108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3" name="任意多边形 4109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34" name="组合 4110"/>
          <p:cNvGrpSpPr/>
          <p:nvPr/>
        </p:nvGrpSpPr>
        <p:grpSpPr>
          <a:xfrm>
            <a:off x="3491880" y="916306"/>
            <a:ext cx="1949450" cy="585787"/>
            <a:chOff x="0" y="408"/>
            <a:chExt cx="2806" cy="844"/>
          </a:xfrm>
        </p:grpSpPr>
        <p:grpSp>
          <p:nvGrpSpPr>
            <p:cNvPr id="5135" name="组合 4111"/>
            <p:cNvGrpSpPr/>
            <p:nvPr/>
          </p:nvGrpSpPr>
          <p:grpSpPr>
            <a:xfrm>
              <a:off x="0" y="816"/>
              <a:ext cx="2806" cy="436"/>
              <a:chOff x="0" y="0"/>
              <a:chExt cx="2806" cy="436"/>
            </a:xfrm>
          </p:grpSpPr>
          <p:sp>
            <p:nvSpPr>
              <p:cNvPr id="5136" name="任意多边形 4112"/>
              <p:cNvSpPr/>
              <p:nvPr/>
            </p:nvSpPr>
            <p:spPr>
              <a:xfrm>
                <a:off x="0" y="0"/>
                <a:ext cx="86" cy="436"/>
              </a:xfrm>
              <a:custGeom>
                <a:avLst/>
                <a:gdLst/>
                <a:ahLst/>
                <a:cxnLst/>
                <a:rect l="0" t="0" r="0" b="0"/>
                <a:pathLst>
                  <a:path w="86" h="436">
                    <a:moveTo>
                      <a:pt x="86" y="436"/>
                    </a:moveTo>
                    <a:lnTo>
                      <a:pt x="0" y="436"/>
                    </a:lnTo>
                    <a:lnTo>
                      <a:pt x="0" y="50"/>
                    </a:lnTo>
                    <a:lnTo>
                      <a:pt x="86" y="0"/>
                    </a:lnTo>
                    <a:lnTo>
                      <a:pt x="86" y="436"/>
                    </a:lnTo>
                    <a:close/>
                  </a:path>
                </a:pathLst>
              </a:custGeom>
              <a:solidFill>
                <a:srgbClr val="39968F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" name="任意多边形 4113"/>
              <p:cNvSpPr/>
              <p:nvPr/>
            </p:nvSpPr>
            <p:spPr>
              <a:xfrm>
                <a:off x="2720" y="0"/>
                <a:ext cx="86" cy="436"/>
              </a:xfrm>
              <a:custGeom>
                <a:avLst/>
                <a:gdLst/>
                <a:ahLst/>
                <a:cxnLst/>
                <a:rect l="0" t="0" r="0" b="0"/>
                <a:pathLst>
                  <a:path w="86" h="436">
                    <a:moveTo>
                      <a:pt x="0" y="436"/>
                    </a:moveTo>
                    <a:lnTo>
                      <a:pt x="86" y="436"/>
                    </a:lnTo>
                    <a:lnTo>
                      <a:pt x="86" y="50"/>
                    </a:lnTo>
                    <a:lnTo>
                      <a:pt x="0" y="0"/>
                    </a:lnTo>
                    <a:lnTo>
                      <a:pt x="0" y="436"/>
                    </a:lnTo>
                    <a:close/>
                  </a:path>
                </a:pathLst>
              </a:custGeom>
              <a:solidFill>
                <a:srgbClr val="39968F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矩形 4114"/>
              <p:cNvSpPr/>
              <p:nvPr/>
            </p:nvSpPr>
            <p:spPr>
              <a:xfrm>
                <a:off x="0" y="50"/>
                <a:ext cx="2806" cy="386"/>
              </a:xfrm>
              <a:prstGeom prst="rect">
                <a:avLst/>
              </a:prstGeom>
              <a:solidFill>
                <a:srgbClr val="66C6C2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5139" name="任意多边形 4115"/>
            <p:cNvSpPr/>
            <p:nvPr/>
          </p:nvSpPr>
          <p:spPr>
            <a:xfrm>
              <a:off x="86" y="408"/>
              <a:ext cx="2634" cy="681"/>
            </a:xfrm>
            <a:custGeom>
              <a:avLst/>
              <a:gdLst/>
              <a:ahLst/>
              <a:cxnLst/>
              <a:rect l="0" t="0" r="0" b="0"/>
              <a:pathLst>
                <a:path w="2634" h="1034">
                  <a:moveTo>
                    <a:pt x="398" y="0"/>
                  </a:moveTo>
                  <a:lnTo>
                    <a:pt x="0" y="0"/>
                  </a:lnTo>
                  <a:lnTo>
                    <a:pt x="0" y="1034"/>
                  </a:lnTo>
                  <a:lnTo>
                    <a:pt x="2634" y="1034"/>
                  </a:lnTo>
                  <a:lnTo>
                    <a:pt x="2634" y="0"/>
                  </a:lnTo>
                  <a:lnTo>
                    <a:pt x="2236" y="0"/>
                  </a:lnTo>
                </a:path>
              </a:pathLst>
            </a:custGeom>
            <a:noFill/>
            <a:ln w="6350" cap="flat" cmpd="sng">
              <a:solidFill>
                <a:srgbClr val="66C6C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40" name="矩形 4118"/>
          <p:cNvSpPr/>
          <p:nvPr/>
        </p:nvSpPr>
        <p:spPr>
          <a:xfrm>
            <a:off x="4049252" y="1279843"/>
            <a:ext cx="829945" cy="184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NỘI DUNG</a:t>
            </a:r>
            <a:endParaRPr lang="en-US" altLang="zh-CN" sz="12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41" name="任意多边形 4119"/>
          <p:cNvSpPr/>
          <p:nvPr/>
        </p:nvSpPr>
        <p:spPr>
          <a:xfrm>
            <a:off x="3074740" y="2288617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2" name="任意多边形 4120"/>
          <p:cNvSpPr/>
          <p:nvPr/>
        </p:nvSpPr>
        <p:spPr>
          <a:xfrm>
            <a:off x="3066755" y="1804491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3" name="矩形 4121"/>
          <p:cNvSpPr/>
          <p:nvPr/>
        </p:nvSpPr>
        <p:spPr>
          <a:xfrm>
            <a:off x="2884324" y="1889919"/>
            <a:ext cx="3240088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en-US" altLang="zh-CN" sz="140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144" name="矩形 4122"/>
          <p:cNvSpPr/>
          <p:nvPr/>
        </p:nvSpPr>
        <p:spPr>
          <a:xfrm>
            <a:off x="3162053" y="1805212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46" name="矩形 4124"/>
          <p:cNvSpPr/>
          <p:nvPr/>
        </p:nvSpPr>
        <p:spPr>
          <a:xfrm>
            <a:off x="3226346" y="1865810"/>
            <a:ext cx="463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01</a:t>
            </a:r>
          </a:p>
        </p:txBody>
      </p:sp>
      <p:sp>
        <p:nvSpPr>
          <p:cNvPr id="5153" name="任意多边形 4131"/>
          <p:cNvSpPr/>
          <p:nvPr/>
        </p:nvSpPr>
        <p:spPr>
          <a:xfrm>
            <a:off x="3094298" y="3075119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54" name="任意多边形 4132"/>
          <p:cNvSpPr/>
          <p:nvPr/>
        </p:nvSpPr>
        <p:spPr>
          <a:xfrm>
            <a:off x="3097829" y="2587498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55" name="矩形 4133"/>
          <p:cNvSpPr/>
          <p:nvPr/>
        </p:nvSpPr>
        <p:spPr>
          <a:xfrm>
            <a:off x="2882606" y="2695562"/>
            <a:ext cx="3240088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6" name="矩形 4134"/>
          <p:cNvSpPr/>
          <p:nvPr/>
        </p:nvSpPr>
        <p:spPr>
          <a:xfrm>
            <a:off x="3180818" y="2579070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7" name="矩形 4135"/>
          <p:cNvSpPr/>
          <p:nvPr/>
        </p:nvSpPr>
        <p:spPr>
          <a:xfrm>
            <a:off x="3747000" y="2757996"/>
            <a:ext cx="2375694" cy="3077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ĐỊA ĐIỂM DU LỊCH THAM QUAN</a:t>
            </a:r>
          </a:p>
        </p:txBody>
      </p:sp>
      <p:sp>
        <p:nvSpPr>
          <p:cNvPr id="5158" name="矩形 4136"/>
          <p:cNvSpPr/>
          <p:nvPr/>
        </p:nvSpPr>
        <p:spPr>
          <a:xfrm>
            <a:off x="3206289" y="2639450"/>
            <a:ext cx="50366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02</a:t>
            </a:r>
          </a:p>
        </p:txBody>
      </p:sp>
      <p:sp>
        <p:nvSpPr>
          <p:cNvPr id="5159" name="任意多边形 4137"/>
          <p:cNvSpPr/>
          <p:nvPr/>
        </p:nvSpPr>
        <p:spPr>
          <a:xfrm>
            <a:off x="3094297" y="3916134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60" name="任意多边形 4138"/>
          <p:cNvSpPr/>
          <p:nvPr/>
        </p:nvSpPr>
        <p:spPr>
          <a:xfrm>
            <a:off x="3094298" y="3419246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61" name="矩形 4139"/>
          <p:cNvSpPr/>
          <p:nvPr/>
        </p:nvSpPr>
        <p:spPr>
          <a:xfrm>
            <a:off x="2906972" y="3524021"/>
            <a:ext cx="3240087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62" name="矩形 4140"/>
          <p:cNvSpPr/>
          <p:nvPr/>
        </p:nvSpPr>
        <p:spPr>
          <a:xfrm>
            <a:off x="3181610" y="3419246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63" name="矩形 4141"/>
          <p:cNvSpPr/>
          <p:nvPr/>
        </p:nvSpPr>
        <p:spPr>
          <a:xfrm>
            <a:off x="4130934" y="3571646"/>
            <a:ext cx="1333500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TIẾNG QUÊ MÌNH</a:t>
            </a:r>
          </a:p>
        </p:txBody>
      </p:sp>
      <p:sp>
        <p:nvSpPr>
          <p:cNvPr id="5164" name="矩形 4142"/>
          <p:cNvSpPr/>
          <p:nvPr/>
        </p:nvSpPr>
        <p:spPr>
          <a:xfrm>
            <a:off x="3217862" y="3495446"/>
            <a:ext cx="51328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03</a:t>
            </a:r>
          </a:p>
        </p:txBody>
      </p:sp>
      <p:sp>
        <p:nvSpPr>
          <p:cNvPr id="2" name="矩形 4135"/>
          <p:cNvSpPr/>
          <p:nvPr/>
        </p:nvSpPr>
        <p:spPr>
          <a:xfrm>
            <a:off x="4027112" y="1941206"/>
            <a:ext cx="253428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GIỚI THIỆU VỀ ĐẠI LỘC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30581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GIỚI THIỆU VỀ HUYỆN ĐẠI LỘC</a:t>
            </a:r>
          </a:p>
        </p:txBody>
      </p:sp>
      <p:sp>
        <p:nvSpPr>
          <p:cNvPr id="6176" name="矩形 5152"/>
          <p:cNvSpPr/>
          <p:nvPr/>
        </p:nvSpPr>
        <p:spPr>
          <a:xfrm>
            <a:off x="2614613" y="2251075"/>
            <a:ext cx="6032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01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9705" y="50800"/>
            <a:ext cx="2804160" cy="2014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5151"/>
          <p:cNvSpPr/>
          <p:nvPr/>
        </p:nvSpPr>
        <p:spPr>
          <a:xfrm>
            <a:off x="3347720" y="194945"/>
            <a:ext cx="3663315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Thành lập: năm 1899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Dân số: 141.851 (2019)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Diện tích 585,6 km²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Hành chính bao gồm 17 xã và 1 thị trấn</a:t>
            </a:r>
          </a:p>
        </p:txBody>
      </p:sp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705" y="3126105"/>
            <a:ext cx="2688590" cy="1944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675" y="3055620"/>
            <a:ext cx="2782570" cy="2007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5889625" y="3055620"/>
            <a:ext cx="3122295" cy="1996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640900" y="2386289"/>
            <a:ext cx="358623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Địa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điểm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du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lịch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tham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quan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nổi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tiếng</a:t>
            </a:r>
            <a:endParaRPr lang="en-US" altLang="zh-CN" dirty="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</a:endParaRPr>
          </a:p>
        </p:txBody>
      </p:sp>
      <p:sp>
        <p:nvSpPr>
          <p:cNvPr id="6176" name="矩形 5152"/>
          <p:cNvSpPr/>
          <p:nvPr/>
        </p:nvSpPr>
        <p:spPr>
          <a:xfrm>
            <a:off x="2584256" y="2251075"/>
            <a:ext cx="66396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02</a:t>
            </a:r>
          </a:p>
        </p:txBody>
      </p:sp>
      <p:sp>
        <p:nvSpPr>
          <p:cNvPr id="2" name="矩形 5151"/>
          <p:cNvSpPr/>
          <p:nvPr/>
        </p:nvSpPr>
        <p:spPr>
          <a:xfrm>
            <a:off x="3347720" y="194945"/>
            <a:ext cx="374456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Đập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Khe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Tân</a:t>
            </a: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Suối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mơ</a:t>
            </a:r>
            <a:endParaRPr lang="en-US" altLang="zh-CN" dirty="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</a:endParaRP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Đỉnh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Am Thông (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bằng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am)</a:t>
            </a: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Chùa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Cổ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Lâm</a:t>
            </a:r>
          </a:p>
          <a:p>
            <a:pPr algn="l"/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DE4B4-02FC-9080-70CF-E3202FA56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" y="3071814"/>
            <a:ext cx="2703034" cy="202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E188-EBF3-B615-300F-419DF2FE8D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55" y="3071814"/>
            <a:ext cx="2808618" cy="203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300A7B-8D19-A1AA-A8D4-D20C06B22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20" y="3071814"/>
            <a:ext cx="2993511" cy="19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5A22F-E192-875C-0E59-E1C331183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" y="41913"/>
            <a:ext cx="2877357" cy="1678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4CFAE6-93E8-89EF-DDBA-5A03DFE7F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85" y="15916"/>
            <a:ext cx="2738908" cy="2054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162897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Tiếng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quê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mình</a:t>
            </a:r>
            <a:endParaRPr lang="en-US" altLang="zh-CN" dirty="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</a:endParaRPr>
          </a:p>
        </p:txBody>
      </p:sp>
      <p:sp>
        <p:nvSpPr>
          <p:cNvPr id="6176" name="矩形 5152"/>
          <p:cNvSpPr/>
          <p:nvPr/>
        </p:nvSpPr>
        <p:spPr>
          <a:xfrm>
            <a:off x="2577844" y="2251075"/>
            <a:ext cx="67678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03</a:t>
            </a:r>
          </a:p>
        </p:txBody>
      </p:sp>
      <p:pic>
        <p:nvPicPr>
          <p:cNvPr id="113" name="Picture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203" y="171351"/>
            <a:ext cx="1800225" cy="172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3201868" y="177384"/>
            <a:ext cx="1794510" cy="1715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4"/>
          <a:stretch>
            <a:fillRect/>
          </a:stretch>
        </p:blipFill>
        <p:spPr>
          <a:xfrm>
            <a:off x="6319876" y="171351"/>
            <a:ext cx="1800225" cy="17405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5"/>
          <a:stretch>
            <a:fillRect/>
          </a:stretch>
        </p:blipFill>
        <p:spPr>
          <a:xfrm>
            <a:off x="6948170" y="3071813"/>
            <a:ext cx="2036604" cy="1875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Picture 116"/>
          <p:cNvPicPr/>
          <p:nvPr/>
        </p:nvPicPr>
        <p:blipFill>
          <a:blip r:embed="rId6"/>
          <a:stretch>
            <a:fillRect/>
          </a:stretch>
        </p:blipFill>
        <p:spPr>
          <a:xfrm>
            <a:off x="179705" y="3075305"/>
            <a:ext cx="1871979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7"/>
          <a:stretch>
            <a:fillRect/>
          </a:stretch>
        </p:blipFill>
        <p:spPr>
          <a:xfrm>
            <a:off x="2418544" y="3071813"/>
            <a:ext cx="1937067" cy="185261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8"/>
          <a:stretch>
            <a:fillRect/>
          </a:stretch>
        </p:blipFill>
        <p:spPr>
          <a:xfrm>
            <a:off x="4644243" y="3071814"/>
            <a:ext cx="1937067" cy="18526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5151"/>
          <p:cNvSpPr/>
          <p:nvPr/>
        </p:nvSpPr>
        <p:spPr>
          <a:xfrm>
            <a:off x="6948170" y="4875530"/>
            <a:ext cx="1991360" cy="213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8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Nguồn: chuyện đại lộc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3073"/>
          <p:cNvGrpSpPr/>
          <p:nvPr/>
        </p:nvGrpSpPr>
        <p:grpSpPr>
          <a:xfrm>
            <a:off x="-44450" y="3789363"/>
            <a:ext cx="9188450" cy="1352550"/>
            <a:chOff x="0" y="0"/>
            <a:chExt cx="5788" cy="852"/>
          </a:xfrm>
        </p:grpSpPr>
        <p:sp>
          <p:nvSpPr>
            <p:cNvPr id="4098" name="任意多边形 3074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9" name="任意多边形 3075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0" name="任意多边形 3076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任意多边形 3077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2" name="任意多边形 3078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任意多边形 3079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任意多边形 3080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任意多边形 3081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任意多边形 3082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任意多边形 3083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任意多边形 3084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任意多边形 3085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组合 3086"/>
          <p:cNvGrpSpPr/>
          <p:nvPr/>
        </p:nvGrpSpPr>
        <p:grpSpPr>
          <a:xfrm>
            <a:off x="2345055" y="2516505"/>
            <a:ext cx="4448810" cy="1310005"/>
            <a:chOff x="0" y="0"/>
            <a:chExt cx="2806" cy="436"/>
          </a:xfrm>
        </p:grpSpPr>
        <p:sp>
          <p:nvSpPr>
            <p:cNvPr id="4111" name="任意多边形 3087"/>
            <p:cNvSpPr/>
            <p:nvPr/>
          </p:nvSpPr>
          <p:spPr>
            <a:xfrm>
              <a:off x="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86" y="436"/>
                  </a:moveTo>
                  <a:lnTo>
                    <a:pt x="0" y="436"/>
                  </a:lnTo>
                  <a:lnTo>
                    <a:pt x="0" y="50"/>
                  </a:lnTo>
                  <a:lnTo>
                    <a:pt x="86" y="0"/>
                  </a:lnTo>
                  <a:lnTo>
                    <a:pt x="86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任意多边形 3088"/>
            <p:cNvSpPr/>
            <p:nvPr/>
          </p:nvSpPr>
          <p:spPr>
            <a:xfrm>
              <a:off x="272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0" y="436"/>
                  </a:moveTo>
                  <a:lnTo>
                    <a:pt x="86" y="436"/>
                  </a:lnTo>
                  <a:lnTo>
                    <a:pt x="86" y="50"/>
                  </a:lnTo>
                  <a:lnTo>
                    <a:pt x="0" y="0"/>
                  </a:lnTo>
                  <a:lnTo>
                    <a:pt x="0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矩形 3089"/>
            <p:cNvSpPr/>
            <p:nvPr/>
          </p:nvSpPr>
          <p:spPr>
            <a:xfrm>
              <a:off x="0" y="50"/>
              <a:ext cx="2806" cy="386"/>
            </a:xfrm>
            <a:prstGeom prst="rect">
              <a:avLst/>
            </a:prstGeom>
            <a:solidFill>
              <a:srgbClr val="66C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4114" name="任意多边形 3090"/>
          <p:cNvSpPr/>
          <p:nvPr/>
        </p:nvSpPr>
        <p:spPr>
          <a:xfrm>
            <a:off x="2481263" y="1490663"/>
            <a:ext cx="4181475" cy="1641475"/>
          </a:xfrm>
          <a:custGeom>
            <a:avLst/>
            <a:gdLst/>
            <a:ahLst/>
            <a:cxnLst/>
            <a:rect l="0" t="0" r="0" b="0"/>
            <a:pathLst>
              <a:path w="2634" h="1034">
                <a:moveTo>
                  <a:pt x="398" y="0"/>
                </a:moveTo>
                <a:lnTo>
                  <a:pt x="0" y="0"/>
                </a:lnTo>
                <a:lnTo>
                  <a:pt x="0" y="1034"/>
                </a:lnTo>
                <a:lnTo>
                  <a:pt x="2634" y="1034"/>
                </a:lnTo>
                <a:lnTo>
                  <a:pt x="2634" y="0"/>
                </a:lnTo>
                <a:lnTo>
                  <a:pt x="2236" y="0"/>
                </a:lnTo>
              </a:path>
            </a:pathLst>
          </a:custGeom>
          <a:noFill/>
          <a:ln w="6350" cap="flat" cmpd="sng">
            <a:solidFill>
              <a:srgbClr val="66C6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5" name="矩形 3091"/>
          <p:cNvSpPr/>
          <p:nvPr/>
        </p:nvSpPr>
        <p:spPr>
          <a:xfrm>
            <a:off x="2811622" y="2128838"/>
            <a:ext cx="3519170" cy="4457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29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**********************************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17" name="矩形 3093"/>
          <p:cNvSpPr/>
          <p:nvPr/>
        </p:nvSpPr>
        <p:spPr>
          <a:xfrm>
            <a:off x="3314700" y="914400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en-US" sz="3600">
                <a:ln w="9525" cap="flat" cmpd="sng">
                  <a:solidFill>
                    <a:srgbClr val="66C6C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6C6C2"/>
                </a:solidFill>
                <a:latin typeface="Impact" panose="020B0806030902050204" pitchFamily="2" charset="0"/>
                <a:ea typeface="Impact" panose="020B0806030902050204" pitchFamily="2" charset="0"/>
              </a:rPr>
              <a:t>Thank you</a:t>
            </a:r>
          </a:p>
        </p:txBody>
      </p:sp>
      <p:sp>
        <p:nvSpPr>
          <p:cNvPr id="4118" name="矩形 3094"/>
          <p:cNvSpPr/>
          <p:nvPr/>
        </p:nvSpPr>
        <p:spPr>
          <a:xfrm>
            <a:off x="3314700" y="842963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en-US" sz="3600">
              <a:ln w="9525" cap="flat" cmpd="sng">
                <a:solidFill>
                  <a:srgbClr val="66C6C2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2D2"/>
              </a:solidFill>
              <a:latin typeface="Impact" panose="020B0806030902050204" pitchFamily="2" charset="0"/>
              <a:ea typeface="Impact" panose="020B08060309020502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102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Microsoft YaHei</vt:lpstr>
      <vt:lpstr>Arial</vt:lpstr>
      <vt:lpstr>Calibri</vt:lpstr>
      <vt:lpstr>Impact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X-DOG</dc:creator>
  <cp:lastModifiedBy>laptop</cp:lastModifiedBy>
  <cp:revision>35</cp:revision>
  <dcterms:created xsi:type="dcterms:W3CDTF">2015-10-15T14:06:00Z</dcterms:created>
  <dcterms:modified xsi:type="dcterms:W3CDTF">2023-10-13T06:43:32Z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1033-11.2.0.10463</vt:lpwstr>
  </property>
  <property fmtid="{D5CDD505-2E9C-101B-9397-08002B2CF9AE}" pid="3" name="ICV">
    <vt:lpwstr>99F8E319A6774E6AAECFE5BAE69FF77F</vt:lpwstr>
  </property>
</Properties>
</file>